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0729913" cy="6480175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014" y="-96"/>
      </p:cViewPr>
      <p:guideLst>
        <p:guide orient="horz" pos="2041"/>
        <p:guide pos="33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4744" y="2013055"/>
            <a:ext cx="9120426" cy="13890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9487" y="3672100"/>
            <a:ext cx="7510940" cy="165604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79187" y="259509"/>
            <a:ext cx="2414231" cy="552914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6496" y="259509"/>
            <a:ext cx="7063859" cy="552914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590" y="4164114"/>
            <a:ext cx="9120426" cy="128703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7590" y="2746575"/>
            <a:ext cx="9120426" cy="1417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6495" y="1512041"/>
            <a:ext cx="4739045" cy="42766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54373" y="1512041"/>
            <a:ext cx="4739045" cy="42766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6496" y="1450540"/>
            <a:ext cx="4740909" cy="6045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6496" y="2055057"/>
            <a:ext cx="4740909" cy="37336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50647" y="1450540"/>
            <a:ext cx="4742770" cy="6045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50647" y="2055057"/>
            <a:ext cx="4742770" cy="37336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6497" y="258007"/>
            <a:ext cx="3530067" cy="109803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95099" y="258007"/>
            <a:ext cx="5998319" cy="55306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6497" y="1356037"/>
            <a:ext cx="3530067" cy="44326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3138" y="4536123"/>
            <a:ext cx="6437948" cy="53551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03138" y="579017"/>
            <a:ext cx="6437948" cy="38881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03138" y="5071637"/>
            <a:ext cx="6437948" cy="7605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6496" y="259509"/>
            <a:ext cx="9656922" cy="10800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6496" y="1512041"/>
            <a:ext cx="9656922" cy="42766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6495" y="6006164"/>
            <a:ext cx="2503647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6054" y="6006164"/>
            <a:ext cx="3397806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89771" y="6006164"/>
            <a:ext cx="2503647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FireLauncher work\Google Ads Mastery\Product\Frontend\Mind Map\Mind Map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71135" y="1"/>
            <a:ext cx="11872184" cy="64801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User</cp:lastModifiedBy>
  <cp:revision>1</cp:revision>
  <dcterms:created xsi:type="dcterms:W3CDTF">2006-08-16T00:00:00Z</dcterms:created>
  <dcterms:modified xsi:type="dcterms:W3CDTF">2017-08-05T08:43:34Z</dcterms:modified>
</cp:coreProperties>
</file>